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80" r:id="rId4"/>
    <p:sldId id="257" r:id="rId5"/>
    <p:sldId id="258" r:id="rId6"/>
    <p:sldId id="27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72" r:id="rId15"/>
    <p:sldId id="279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168C-CDBD-4EFC-A166-6BA36EE271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9A-43F2-4691-A239-FF0293D7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72" y="1444715"/>
            <a:ext cx="4114800" cy="4005263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Donut 15"/>
          <p:cNvSpPr/>
          <p:nvPr/>
        </p:nvSpPr>
        <p:spPr>
          <a:xfrm>
            <a:off x="3012448" y="408302"/>
            <a:ext cx="5942662" cy="5979621"/>
          </a:xfrm>
          <a:prstGeom prst="donut">
            <a:avLst>
              <a:gd name="adj" fmla="val 19324"/>
            </a:avLst>
          </a:prstGeom>
          <a:blipFill>
            <a:blip r:embed="rId3"/>
            <a:stretch>
              <a:fillRect/>
            </a:stretch>
          </a:blipFill>
          <a:ln w="101600" cmpd="dbl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13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15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3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6" y="2639538"/>
            <a:ext cx="1360332" cy="2060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0" y="2688907"/>
            <a:ext cx="1360332" cy="20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5750004"/>
            <a:ext cx="1600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উল্কা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0" y="631066"/>
            <a:ext cx="7881871" cy="5203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6" y="2639538"/>
            <a:ext cx="1360332" cy="20607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32" y="2830574"/>
            <a:ext cx="1360332" cy="20607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3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62556" y="5497132"/>
            <a:ext cx="747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অগ্ন্যুৎপাত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4" y="721217"/>
            <a:ext cx="3822880" cy="4340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6" y="708337"/>
            <a:ext cx="3737022" cy="4250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6" y="2420597"/>
            <a:ext cx="1360332" cy="2060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89" y="2304687"/>
            <a:ext cx="1360332" cy="206071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7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21044" y="305918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4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9525">
                <a:solidFill>
                  <a:srgbClr val="00B0F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1454" y="5868476"/>
            <a:ext cx="817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৮.৯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২০১১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6" y="1146219"/>
            <a:ext cx="7662930" cy="4436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" y="2935753"/>
            <a:ext cx="1360332" cy="20607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722" y="3023758"/>
            <a:ext cx="1360332" cy="20607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15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651486">
            <a:off x="7086840" y="863570"/>
            <a:ext cx="2880328" cy="1979732"/>
            <a:chOff x="3695911" y="-610793"/>
            <a:chExt cx="2971800" cy="2209800"/>
          </a:xfrm>
          <a:pattFill prst="dotDmnd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5" name="Oval Callout 14"/>
            <p:cNvSpPr/>
            <p:nvPr/>
          </p:nvSpPr>
          <p:spPr>
            <a:xfrm>
              <a:off x="3695911" y="-610793"/>
              <a:ext cx="2971800" cy="2209800"/>
            </a:xfrm>
            <a:prstGeom prst="wedgeEllipseCallout">
              <a:avLst>
                <a:gd name="adj1" fmla="val -42981"/>
                <a:gd name="adj2" fmla="val 102847"/>
              </a:avLst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5923" y="-226898"/>
              <a:ext cx="2247884" cy="13398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সময়ঃ৫মিনিট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949004" y="4764220"/>
            <a:ext cx="7980608" cy="1605454"/>
          </a:xfrm>
          <a:prstGeom prst="round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2024016" y="5182561"/>
            <a:ext cx="787983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5" y="1159099"/>
            <a:ext cx="4404573" cy="279471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" y="3051662"/>
            <a:ext cx="1360332" cy="2060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4" y="3101031"/>
            <a:ext cx="1360332" cy="20607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6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77036" y="342367"/>
            <a:ext cx="7650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3462">
                <a:solidFill>
                  <a:srgbClr val="FFC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3549" y="5766519"/>
            <a:ext cx="8190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বানিজ্যকেন্দ্র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5982" y="5225606"/>
            <a:ext cx="5303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ঘর-বাড়ি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6" y="1210614"/>
            <a:ext cx="3554569" cy="38379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50" y="1262130"/>
            <a:ext cx="3953814" cy="37735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34" y="1197735"/>
            <a:ext cx="3657600" cy="38636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47" y="1262130"/>
            <a:ext cx="3966694" cy="379926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14292" y="5254272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13" y="1210614"/>
            <a:ext cx="3683358" cy="38507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70" y="1249251"/>
            <a:ext cx="3928055" cy="37863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89" y="3128935"/>
            <a:ext cx="1360332" cy="20607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3" y="3064541"/>
            <a:ext cx="1360332" cy="206071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0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2" grpId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38" y="1528828"/>
            <a:ext cx="675539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837645" y="375777"/>
            <a:ext cx="663262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বিদ্যুৎকেন্দ্র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মারাত্মকভাবে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4480" y="5840156"/>
            <a:ext cx="2601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2974389"/>
            <a:ext cx="1360332" cy="2060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23" y="3103177"/>
            <a:ext cx="1360332" cy="20607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05000" y="381003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ঝুকির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8905" y="6000486"/>
            <a:ext cx="464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5391" y="309457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বিদ্যুৎকেন্দ্র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তেজস্ক্রিয়তা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34" y="1596980"/>
            <a:ext cx="8152326" cy="4378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142" y="3141814"/>
            <a:ext cx="1360332" cy="2060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7" y="2948631"/>
            <a:ext cx="1360332" cy="20607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83346" y="4053625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7" y="3013024"/>
            <a:ext cx="1360332" cy="20607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85" y="3309239"/>
            <a:ext cx="1360332" cy="2060714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5537915" y="574182"/>
            <a:ext cx="5782614" cy="243947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2" y="180303"/>
            <a:ext cx="4489227" cy="3245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02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527065">
            <a:off x="3069993" y="2961333"/>
            <a:ext cx="58475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571048">
            <a:off x="3449350" y="2281179"/>
            <a:ext cx="577767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85497">
            <a:off x="2684762" y="3695733"/>
            <a:ext cx="590909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২০১১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29" y="549498"/>
            <a:ext cx="3092003" cy="2155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8" name="TextBox 17"/>
          <p:cNvSpPr txBox="1"/>
          <p:nvPr/>
        </p:nvSpPr>
        <p:spPr>
          <a:xfrm>
            <a:off x="2474890" y="347731"/>
            <a:ext cx="43434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39" y="3412270"/>
            <a:ext cx="1360332" cy="2060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9" y="3206208"/>
            <a:ext cx="1360332" cy="20607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552517">
            <a:off x="2357489" y="4300483"/>
            <a:ext cx="593335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সৃষ্ঠি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587693">
            <a:off x="2046979" y="4933066"/>
            <a:ext cx="592475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সামুদ্রীক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ঢেউয়ের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গতিবেগ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8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54369" y="4357352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:\Program Files\Microsoft Office\Clipart\homeanim\ag00024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434">
            <a:off x="4455680" y="2006741"/>
            <a:ext cx="3233997" cy="19008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236890" y="491544"/>
            <a:ext cx="1429556" cy="1331261"/>
            <a:chOff x="3276409" y="762000"/>
            <a:chExt cx="3657791" cy="3017520"/>
          </a:xfrm>
        </p:grpSpPr>
        <p:pic>
          <p:nvPicPr>
            <p:cNvPr id="15" name="Picture 1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409" y="1249679"/>
              <a:ext cx="3581400" cy="22555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an 16"/>
          <p:cNvSpPr/>
          <p:nvPr/>
        </p:nvSpPr>
        <p:spPr>
          <a:xfrm>
            <a:off x="4636396" y="545207"/>
            <a:ext cx="4343400" cy="1206133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5" y="3013026"/>
            <a:ext cx="1360332" cy="2060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28" y="3116057"/>
            <a:ext cx="1360332" cy="20607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7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40923" y="2992758"/>
            <a:ext cx="3464416" cy="1527726"/>
            <a:chOff x="756395" y="1709128"/>
            <a:chExt cx="3577171" cy="2150175"/>
          </a:xfrm>
          <a:solidFill>
            <a:schemeClr val="bg1"/>
          </a:solidFill>
        </p:grpSpPr>
        <p:sp>
          <p:nvSpPr>
            <p:cNvPr id="20" name="Pentagon 19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Pentagon 20"/>
            <p:cNvSpPr/>
            <p:nvPr/>
          </p:nvSpPr>
          <p:spPr>
            <a:xfrm flipH="1">
              <a:off x="1365130" y="1709128"/>
              <a:ext cx="2968436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8621" y="3852223"/>
            <a:ext cx="5535243" cy="1643091"/>
            <a:chOff x="756395" y="2263314"/>
            <a:chExt cx="5198445" cy="2086810"/>
          </a:xfrm>
          <a:solidFill>
            <a:schemeClr val="bg1"/>
          </a:solidFill>
        </p:grpSpPr>
        <p:sp>
          <p:nvSpPr>
            <p:cNvPr id="23" name="Pentagon 22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 rot="1110272" flipH="1">
              <a:off x="1371797" y="2263314"/>
              <a:ext cx="4583043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বালাঘাটা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বিলকিছ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বেগম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680880">
            <a:off x="2253424" y="4263357"/>
            <a:ext cx="3789085" cy="1662518"/>
            <a:chOff x="756395" y="2792880"/>
            <a:chExt cx="3484286" cy="2041342"/>
          </a:xfrm>
          <a:solidFill>
            <a:schemeClr val="bg1"/>
          </a:solidFill>
        </p:grpSpPr>
        <p:sp>
          <p:nvSpPr>
            <p:cNvPr id="26" name="Pentagon 25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Pentagon 26"/>
            <p:cNvSpPr/>
            <p:nvPr/>
          </p:nvSpPr>
          <p:spPr>
            <a:xfrm rot="1324022" flipH="1">
              <a:off x="1272244" y="2792880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Pentagon 29"/>
          <p:cNvSpPr/>
          <p:nvPr/>
        </p:nvSpPr>
        <p:spPr>
          <a:xfrm rot="3097642" flipH="1">
            <a:off x="2346457" y="4629729"/>
            <a:ext cx="3110351" cy="359985"/>
          </a:xfrm>
          <a:prstGeom prst="homePlate">
            <a:avLst>
              <a:gd name="adj" fmla="val 41177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20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rPr>
              <a:t>০১৭৩৯৩৪৫৮৭৮</a:t>
            </a:r>
            <a:endParaRPr lang="en-US" sz="2205" b="1" dirty="0">
              <a:ln/>
              <a:solidFill>
                <a:schemeClr val="tx1"/>
              </a:solidFill>
              <a:latin typeface="NikoshBAN" panose="02000000000000000000"/>
              <a:ea typeface="MS Mincho" panose="02020609040205080304" pitchFamily="49" charset="-128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9" y="1313646"/>
            <a:ext cx="3451538" cy="309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2106141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4496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21" y="3077420"/>
            <a:ext cx="1360332" cy="20607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2987267"/>
            <a:ext cx="1360332" cy="206071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20195529">
            <a:off x="2125032" y="1999160"/>
            <a:ext cx="3620223" cy="732961"/>
            <a:chOff x="816872" y="2689014"/>
            <a:chExt cx="3428450" cy="618108"/>
          </a:xfrm>
          <a:solidFill>
            <a:schemeClr val="bg1"/>
          </a:solidFill>
        </p:grpSpPr>
        <p:sp>
          <p:nvSpPr>
            <p:cNvPr id="42" name="Pentagon 41"/>
            <p:cNvSpPr/>
            <p:nvPr/>
          </p:nvSpPr>
          <p:spPr>
            <a:xfrm>
              <a:off x="816872" y="268901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 flipH="1">
              <a:off x="1276885" y="2849922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ছফুর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বিকম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সম্মান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এম.কম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বিএড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sp>
        <p:nvSpPr>
          <p:cNvPr id="45" name="Flowchart: Terminator 44"/>
          <p:cNvSpPr/>
          <p:nvPr/>
        </p:nvSpPr>
        <p:spPr>
          <a:xfrm>
            <a:off x="2035654" y="473943"/>
            <a:ext cx="5486202" cy="1048727"/>
          </a:xfrm>
          <a:prstGeom prst="flowChartTerminator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2424794" y="685751"/>
            <a:ext cx="4403187" cy="612648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74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r="8762"/>
          <a:stretch/>
        </p:blipFill>
        <p:spPr>
          <a:xfrm>
            <a:off x="4330521" y="1020651"/>
            <a:ext cx="3733800" cy="335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395219">
            <a:off x="2633732" y="3866882"/>
            <a:ext cx="6705600" cy="2014448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15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1" y="3116056"/>
            <a:ext cx="1360332" cy="2060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43" y="3141815"/>
            <a:ext cx="1360332" cy="20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21" y="3077420"/>
            <a:ext cx="1360332" cy="2060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2987267"/>
            <a:ext cx="1360332" cy="2060714"/>
          </a:xfrm>
          <a:prstGeom prst="rect">
            <a:avLst/>
          </a:prstGeom>
        </p:spPr>
      </p:pic>
      <p:sp>
        <p:nvSpPr>
          <p:cNvPr id="17" name="Flowchart: Terminator 16"/>
          <p:cNvSpPr/>
          <p:nvPr/>
        </p:nvSpPr>
        <p:spPr>
          <a:xfrm>
            <a:off x="3416304" y="212271"/>
            <a:ext cx="5486202" cy="1048727"/>
          </a:xfrm>
          <a:prstGeom prst="flowChartTerminator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4034652" y="428176"/>
            <a:ext cx="4403187" cy="612648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365160"/>
            <a:ext cx="8744755" cy="4964069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4804">
            <a:off x="2703670" y="2078229"/>
            <a:ext cx="2495898" cy="327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323527" y="2702512"/>
            <a:ext cx="31982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অষ্টম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অধ্যায়ঃ</a:t>
            </a:r>
            <a:endParaRPr lang="en-US" sz="4000" kern="11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algn="ctr"/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দুর্যোগ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44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53431" y="583845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চিত্র দেখি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0659" y="3672628"/>
            <a:ext cx="7160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0831" y="5133711"/>
            <a:ext cx="35349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6282" y="327207"/>
            <a:ext cx="7085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4328" y="5152623"/>
            <a:ext cx="35349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1" y="2523628"/>
            <a:ext cx="1360332" cy="2060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37" y="2482845"/>
            <a:ext cx="1360332" cy="2060714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593678"/>
              </p:ext>
            </p:extLst>
          </p:nvPr>
        </p:nvGraphicFramePr>
        <p:xfrm>
          <a:off x="4788794" y="1818156"/>
          <a:ext cx="1715036" cy="137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794" y="1818156"/>
                        <a:ext cx="1715036" cy="137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1339402"/>
            <a:ext cx="8281116" cy="396025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7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58096" y="2483571"/>
            <a:ext cx="548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54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সুনামি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4000" kern="11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000" kern="11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bn-BD" sz="4000" kern="11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834" y="4407505"/>
            <a:ext cx="738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সুনামির</a:t>
            </a:r>
            <a:r>
              <a:rPr lang="en-US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ধ্বংসযজ্ঞ</a:t>
            </a:r>
            <a:r>
              <a:rPr lang="en-US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</a:t>
            </a:r>
            <a:r>
              <a:rPr lang="en-US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bn-BD" sz="4000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960" y="3290992"/>
            <a:ext cx="738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সুনামি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সৃষ্টির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কারণ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9787" y="4492581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6126" y="3434367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9585" y="2543578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58980" y="923081"/>
            <a:ext cx="6209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 </a:t>
            </a:r>
            <a:r>
              <a:rPr lang="en-US" sz="5400" kern="11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5400" kern="11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5400" kern="11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শিক্ষার্থীরাঃ</a:t>
            </a:r>
            <a:r>
              <a:rPr lang="en-US" sz="5400" kern="11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- </a:t>
            </a:r>
            <a:r>
              <a:rPr lang="bn-BD" sz="5400" kern="11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0" y="2626659"/>
            <a:ext cx="1360332" cy="2060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69" y="2740422"/>
            <a:ext cx="1360332" cy="206071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15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8908" y="544787"/>
            <a:ext cx="15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7047" y="310074"/>
            <a:ext cx="4018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6000" b="1" dirty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কি?</a:t>
            </a:r>
            <a:r>
              <a:rPr lang="en-US" sz="6000" b="1" dirty="0">
                <a:ln w="13462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3462">
                <a:solidFill>
                  <a:srgbClr val="92D05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69537" y="5960502"/>
            <a:ext cx="304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তীরের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4793" y="5924785"/>
            <a:ext cx="35415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1394943"/>
            <a:ext cx="8345510" cy="446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29" y="1384480"/>
            <a:ext cx="8341217" cy="46879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37" y="3064540"/>
            <a:ext cx="1360332" cy="2060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6" y="2639538"/>
            <a:ext cx="1360332" cy="206071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22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63716" y="176431"/>
            <a:ext cx="4349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1433" y="5935464"/>
            <a:ext cx="770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সমুদ্র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তলদেশে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আগ্নেয়গিরি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অগ্ন্যুৎপাত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2239" y="3327358"/>
            <a:ext cx="7864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অগ্ন্যুৎপাতের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ভূ-আলোড়নের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ঢেউয়ের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75" y="1012064"/>
            <a:ext cx="7830355" cy="479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71" y="1056068"/>
            <a:ext cx="7701565" cy="48424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35647" y="5969884"/>
            <a:ext cx="3631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সমুদ্র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তীরের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ঢেউ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64" y="2768327"/>
            <a:ext cx="1360332" cy="2060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" y="2639538"/>
            <a:ext cx="1360332" cy="20607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82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8908" y="544787"/>
            <a:ext cx="15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4611" y="588832"/>
            <a:ext cx="835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ঢেউয়ের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9525">
                  <a:solidFill>
                    <a:srgbClr val="00B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9525">
                <a:solidFill>
                  <a:srgbClr val="00B05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51" y="1287887"/>
            <a:ext cx="7152739" cy="46363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46104" y="6008690"/>
            <a:ext cx="766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৮০০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১৩০০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654" y="3013025"/>
            <a:ext cx="1360332" cy="20607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3" y="2974388"/>
            <a:ext cx="1360332" cy="20607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3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93587" y="315536"/>
            <a:ext cx="54312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4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ln w="13462">
                <a:solidFill>
                  <a:schemeClr val="accent2"/>
                </a:solidFill>
                <a:prstDash val="solid"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6162" y="5854596"/>
            <a:ext cx="47003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6592" y="3225158"/>
            <a:ext cx="38683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ভিডিউটি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4528" y="5060528"/>
            <a:ext cx="1785462" cy="18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06538" y="0"/>
            <a:ext cx="1785462" cy="1809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0" y="-12010"/>
            <a:ext cx="1785462" cy="1809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518"/>
            <a:ext cx="1785462" cy="18094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0152" y="90152"/>
            <a:ext cx="12101848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015989" y="109472"/>
            <a:ext cx="85859" cy="663905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761408"/>
            <a:ext cx="12067504" cy="0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3031" y="1"/>
            <a:ext cx="12880" cy="6529588"/>
          </a:xfrm>
          <a:prstGeom prst="line">
            <a:avLst/>
          </a:prstGeom>
          <a:ln w="76200" cmpd="tri"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47" y="2768327"/>
            <a:ext cx="1360332" cy="2060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6" y="2639538"/>
            <a:ext cx="1360332" cy="2060714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83704"/>
              </p:ext>
            </p:extLst>
          </p:nvPr>
        </p:nvGraphicFramePr>
        <p:xfrm>
          <a:off x="7456867" y="3309870"/>
          <a:ext cx="1493949" cy="110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6867" y="3309870"/>
                        <a:ext cx="1493949" cy="110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20" y="1266052"/>
            <a:ext cx="7984902" cy="4636394"/>
          </a:xfrm>
          <a:prstGeom prst="rect">
            <a:avLst/>
          </a:prstGeom>
        </p:spPr>
      </p:pic>
      <p:sp>
        <p:nvSpPr>
          <p:cNvPr id="31" name="Flowchart: Connector 30"/>
          <p:cNvSpPr/>
          <p:nvPr/>
        </p:nvSpPr>
        <p:spPr>
          <a:xfrm>
            <a:off x="3906592" y="3039414"/>
            <a:ext cx="1940417" cy="1687131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160737" y="6439437"/>
            <a:ext cx="155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২৯/০৯/২০১৭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5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5" grpId="0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360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Mincho</vt:lpstr>
      <vt:lpstr>Andalus</vt:lpstr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159</cp:revision>
  <dcterms:created xsi:type="dcterms:W3CDTF">2017-09-15T06:46:45Z</dcterms:created>
  <dcterms:modified xsi:type="dcterms:W3CDTF">2017-09-29T02:49:22Z</dcterms:modified>
  <cp:contentStatus/>
</cp:coreProperties>
</file>